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81" r:id="rId10"/>
    <p:sldId id="282" r:id="rId11"/>
    <p:sldId id="269" r:id="rId12"/>
    <p:sldId id="272" r:id="rId13"/>
    <p:sldId id="263" r:id="rId14"/>
    <p:sldId id="264" r:id="rId15"/>
    <p:sldId id="274" r:id="rId16"/>
    <p:sldId id="271" r:id="rId17"/>
    <p:sldId id="266" r:id="rId18"/>
    <p:sldId id="275" r:id="rId19"/>
    <p:sldId id="276" r:id="rId20"/>
    <p:sldId id="278" r:id="rId21"/>
    <p:sldId id="279" r:id="rId22"/>
    <p:sldId id="283" r:id="rId23"/>
    <p:sldId id="267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8136904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i="1" dirty="0" smtClean="0"/>
              <a:t>БПОУ «ТИПК»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«</a:t>
            </a:r>
            <a:r>
              <a:rPr lang="ru-RU" b="1" i="1" dirty="0" smtClean="0"/>
              <a:t>Страницы истории Тарского педагогического колледжа</a:t>
            </a:r>
            <a:br>
              <a:rPr lang="ru-RU" b="1" i="1" dirty="0" smtClean="0"/>
            </a:br>
            <a:r>
              <a:rPr lang="ru-RU" b="1" i="1" dirty="0" smtClean="0"/>
              <a:t> в годы Великой Отечественной войны»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365104"/>
            <a:ext cx="5472608" cy="2016224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Выполнили:  студентки 1 Д гр.</a:t>
            </a:r>
          </a:p>
          <a:p>
            <a:pPr algn="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Специальность « Дошкольное образование»  </a:t>
            </a:r>
          </a:p>
          <a:p>
            <a:pPr algn="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 Бородина Кристина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                   Киселева Алена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         Научный руководитель: Цыганкова Т. В.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dirty="0" err="1" smtClean="0">
                <a:solidFill>
                  <a:schemeClr val="accent1"/>
                </a:solidFill>
              </a:rPr>
              <a:t>Общеучилищная</a:t>
            </a:r>
            <a:r>
              <a:rPr lang="ru-RU" sz="1800" dirty="0" smtClean="0">
                <a:solidFill>
                  <a:schemeClr val="accent1"/>
                </a:solidFill>
              </a:rPr>
              <a:t> линейка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6984776" cy="501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 внеурочное время студенты грузили на баржи лес, жали хлеб, вязали снопы, собирали посылки на фронт,  оказывали помощь предприятию </a:t>
            </a: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заготзерно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611560" y="1700808"/>
            <a:ext cx="691276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«А как хорошо был организован спорт!</a:t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Как здорово мы ходили на лыжах, 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хотя 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самодельных»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192688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00664" cy="216024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</a:rPr>
              <a:t>Великая Отечественная Война 1941 – 1945 года принесла людям много несчастья. Ушли на фронт </a:t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 преподаватели: </a:t>
            </a:r>
            <a:r>
              <a:rPr lang="ru-RU" sz="1800" dirty="0" err="1" smtClean="0">
                <a:solidFill>
                  <a:schemeClr val="accent1"/>
                </a:solidFill>
              </a:rPr>
              <a:t>Турчук</a:t>
            </a:r>
            <a:r>
              <a:rPr lang="ru-RU" sz="1800" dirty="0" smtClean="0">
                <a:solidFill>
                  <a:schemeClr val="accent1"/>
                </a:solidFill>
              </a:rPr>
              <a:t> Н.Г., Кузнецов В.М., </a:t>
            </a:r>
            <a:r>
              <a:rPr lang="ru-RU" sz="1800" dirty="0" err="1" smtClean="0">
                <a:solidFill>
                  <a:schemeClr val="accent1"/>
                </a:solidFill>
              </a:rPr>
              <a:t>Грибанов</a:t>
            </a:r>
            <a:r>
              <a:rPr lang="ru-RU" sz="1800" dirty="0" smtClean="0">
                <a:solidFill>
                  <a:schemeClr val="accent1"/>
                </a:solidFill>
              </a:rPr>
              <a:t> Т.А., Кондрацкий </a:t>
            </a:r>
            <a:r>
              <a:rPr lang="ru-RU" sz="1800" dirty="0" smtClean="0">
                <a:solidFill>
                  <a:schemeClr val="accent1"/>
                </a:solidFill>
              </a:rPr>
              <a:t>Х.Т., </a:t>
            </a:r>
            <a:r>
              <a:rPr lang="ru-RU" sz="1800" dirty="0" smtClean="0">
                <a:solidFill>
                  <a:schemeClr val="accent1"/>
                </a:solidFill>
              </a:rPr>
              <a:t>Шильников </a:t>
            </a:r>
            <a:r>
              <a:rPr lang="ru-RU" sz="1800" dirty="0" smtClean="0">
                <a:solidFill>
                  <a:schemeClr val="accent1"/>
                </a:solidFill>
              </a:rPr>
              <a:t>М.А., Антонов В.Я.,</a:t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 рабочие: </a:t>
            </a:r>
            <a:r>
              <a:rPr lang="ru-RU" sz="1800" dirty="0" err="1" smtClean="0">
                <a:solidFill>
                  <a:schemeClr val="accent1"/>
                </a:solidFill>
              </a:rPr>
              <a:t>Валеев</a:t>
            </a:r>
            <a:r>
              <a:rPr lang="ru-RU" sz="1800" dirty="0" smtClean="0">
                <a:solidFill>
                  <a:schemeClr val="accent1"/>
                </a:solidFill>
              </a:rPr>
              <a:t>, </a:t>
            </a:r>
            <a:r>
              <a:rPr lang="ru-RU" sz="1800" dirty="0" err="1" smtClean="0">
                <a:solidFill>
                  <a:schemeClr val="accent1"/>
                </a:solidFill>
              </a:rPr>
              <a:t>Кащеев</a:t>
            </a:r>
            <a:r>
              <a:rPr lang="ru-RU" sz="1800" dirty="0" smtClean="0">
                <a:solidFill>
                  <a:schemeClr val="accent1"/>
                </a:solidFill>
              </a:rPr>
              <a:t>, Горнев, Кузьмин, </a:t>
            </a:r>
            <a:r>
              <a:rPr lang="ru-RU" sz="1800" dirty="0" err="1" smtClean="0">
                <a:solidFill>
                  <a:schemeClr val="accent1"/>
                </a:solidFill>
              </a:rPr>
              <a:t>Клименков</a:t>
            </a:r>
            <a:r>
              <a:rPr lang="ru-RU" sz="1800" dirty="0" smtClean="0">
                <a:solidFill>
                  <a:schemeClr val="accent1"/>
                </a:solidFill>
              </a:rPr>
              <a:t>, </a:t>
            </a:r>
            <a:r>
              <a:rPr lang="ru-RU" sz="1800" dirty="0" err="1" smtClean="0">
                <a:solidFill>
                  <a:schemeClr val="accent1"/>
                </a:solidFill>
              </a:rPr>
              <a:t>Сарин</a:t>
            </a:r>
            <a:r>
              <a:rPr lang="ru-RU" sz="1800" dirty="0" smtClean="0">
                <a:solidFill>
                  <a:schemeClr val="accent1"/>
                </a:solidFill>
              </a:rPr>
              <a:t>, </a:t>
            </a:r>
            <a:r>
              <a:rPr lang="ru-RU" sz="1800" dirty="0" err="1" smtClean="0">
                <a:solidFill>
                  <a:schemeClr val="accent1"/>
                </a:solidFill>
              </a:rPr>
              <a:t>Мохирев</a:t>
            </a:r>
            <a:r>
              <a:rPr lang="ru-RU" sz="1800" dirty="0" smtClean="0">
                <a:solidFill>
                  <a:schemeClr val="accent1"/>
                </a:solidFill>
              </a:rPr>
              <a:t>, Орехов, </a:t>
            </a:r>
            <a:r>
              <a:rPr lang="ru-RU" sz="1800" dirty="0" err="1" smtClean="0">
                <a:solidFill>
                  <a:schemeClr val="accent1"/>
                </a:solidFill>
              </a:rPr>
              <a:t>Щербинин</a:t>
            </a:r>
            <a:r>
              <a:rPr lang="ru-RU" sz="1800" dirty="0" smtClean="0">
                <a:solidFill>
                  <a:schemeClr val="accent1"/>
                </a:solidFill>
              </a:rPr>
              <a:t>, Резин, </a:t>
            </a:r>
            <a:r>
              <a:rPr lang="ru-RU" sz="1800" dirty="0" err="1" smtClean="0">
                <a:solidFill>
                  <a:schemeClr val="accent1"/>
                </a:solidFill>
              </a:rPr>
              <a:t>Гаричев</a:t>
            </a:r>
            <a:r>
              <a:rPr lang="ru-RU" sz="1800" dirty="0" smtClean="0">
                <a:solidFill>
                  <a:schemeClr val="accent1"/>
                </a:solidFill>
              </a:rPr>
              <a:t>.</a:t>
            </a:r>
            <a:r>
              <a:rPr lang="ru-RU" sz="1800" dirty="0" smtClean="0">
                <a:solidFill>
                  <a:schemeClr val="accent1"/>
                </a:solidFill>
              </a:rPr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2563"/>
          <a:stretch>
            <a:fillRect/>
          </a:stretch>
        </p:blipFill>
        <p:spPr bwMode="auto">
          <a:xfrm>
            <a:off x="827584" y="2420888"/>
            <a:ext cx="63367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центре второго ряда</a:t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директор педучилища (1938-1941)  </a:t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Турчук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Нестор Георгиевич.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24000" contrast="24000"/>
          </a:blip>
          <a:srcRect/>
          <a:stretch>
            <a:fillRect/>
          </a:stretch>
        </p:blipFill>
        <p:spPr bwMode="auto">
          <a:xfrm>
            <a:off x="683568" y="1628801"/>
            <a:ext cx="6984776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2388880"/>
          </a:xfrm>
        </p:spPr>
        <p:txBody>
          <a:bodyPr anchor="t">
            <a:noAutofit/>
          </a:bodyPr>
          <a:lstStyle/>
          <a:p>
            <a:pPr algn="ctr"/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Турчук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нестор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георгиевич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педагогическом училище работал с февраля 1935 года. В декабре 1941 года был мобилизован в действующую армию. Воевал на Северном Кавказе, на Западном фронте. 28 января 1945 года погиб в боях за город </a:t>
            </a: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Либштадт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(Германия), похоронен с воинскими почестями на северо-западной окраине этого города.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tarsk.omskportal.ru/ru/municipal/localAuthList/3-52-254-1/officialsite/pobeda0/pisma/PageContent/0/body_files/file12/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280831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Почтовая карточка 1944 г. </a:t>
            </a: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Турчук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Н .г. своей жене из Ташкентской области, с учебы командиров танковой роты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Татьяна Цыганкова\Desktop\Турчук Нестор Георгтевич\Турчук Н.Г. 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904656" cy="399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688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Из писем: «Вы для меня воплощение лучшей будущей счастливой жизни, воплощение моей Великой Родины. Умирая за Родину, я умру за вас, за вашу лучшую,  будущую, счастливую жизнь»</a:t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 Нестор Георгиевич </a:t>
            </a: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Турчук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tarsk.omskportal.ru/ru/municipal/localAuthList/3-52-254-1/officialsite/pobeda0/pisma/PageContent/0/body_files/file13/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56886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Союза- выпускник училища</a:t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Пётр Георгиевич Косенков</a:t>
            </a:r>
            <a:r>
              <a:rPr lang="ru-RU" sz="1800" dirty="0" smtClean="0">
                <a:solidFill>
                  <a:schemeClr val="accent1"/>
                </a:solidFill>
              </a:rPr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DCIM\111SSCAM\SDC12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55272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поэт Яков Горчаков, член Союза журналистов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3760" t="1747" r="3760" b="5460"/>
          <a:stretch>
            <a:fillRect/>
          </a:stretch>
        </p:blipFill>
        <p:spPr bwMode="auto">
          <a:xfrm>
            <a:off x="611560" y="1772816"/>
            <a:ext cx="30243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23928" y="1943100"/>
          <a:ext cx="4032448" cy="3901440"/>
        </p:xfrm>
        <a:graphic>
          <a:graphicData uri="http://schemas.openxmlformats.org/drawingml/2006/table">
            <a:tbl>
              <a:tblPr/>
              <a:tblGrid>
                <a:gridCol w="1934266"/>
                <a:gridCol w="2098182"/>
              </a:tblGrid>
              <a:tr h="2966481"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endParaRPr lang="ru-RU" sz="16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algn="ctr"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16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</a:p>
                    <a:p>
                      <a:pPr marL="71755" algn="l"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16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Звенят </a:t>
                      </a:r>
                      <a:r>
                        <a:rPr lang="ru-RU" sz="1600" b="0" i="1" dirty="0">
                          <a:latin typeface="Times New Roman"/>
                          <a:ea typeface="Times New Roman"/>
                          <a:cs typeface="Times New Roman"/>
                        </a:rPr>
                        <a:t>снега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Как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тонкая  струна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Натянутая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между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тополями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Мороз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на окнах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Чертит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письмена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И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в небо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Упирается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столбами.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Лютует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стужа,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Даже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ветер стих.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И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рощи, и дома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Закуржавели.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67" marR="635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spcAft>
                          <a:spcPts val="0"/>
                        </a:spcAft>
                        <a:tabLst>
                          <a:tab pos="5486400" algn="l"/>
                          <a:tab pos="1125220" algn="l"/>
                          <a:tab pos="1287145" algn="l"/>
                          <a:tab pos="5486400" algn="l"/>
                        </a:tabLst>
                      </a:pPr>
                      <a:endParaRPr lang="ru-RU" sz="1600" b="1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6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И люди прячут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Лица в воротник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И валенки глубокие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Надели.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algn="l">
                        <a:spcAft>
                          <a:spcPts val="0"/>
                        </a:spcAft>
                        <a:tabLst>
                          <a:tab pos="5486400" algn="l"/>
                          <a:tab pos="1125220" algn="l"/>
                          <a:tab pos="1287145" algn="l"/>
                          <a:tab pos="5486400" algn="l"/>
                        </a:tabLst>
                      </a:pPr>
                      <a:r>
                        <a:rPr lang="ru-RU" sz="1600" b="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Спешат они,</a:t>
                      </a:r>
                      <a:endParaRPr lang="ru-RU" sz="1600" b="0" i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algn="l">
                        <a:spcAft>
                          <a:spcPts val="0"/>
                        </a:spcAft>
                        <a:tabLst>
                          <a:tab pos="5486400" algn="l"/>
                          <a:tab pos="1125220" algn="l"/>
                          <a:tab pos="1287145" algn="l"/>
                          <a:tab pos="5486400" algn="l"/>
                        </a:tabLst>
                      </a:pP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Дыханием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паря,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Не веря старым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Дедовским приметам: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Чем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злей в Сибири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Холод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января,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Тем жарче будет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Солнечное лето.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</a:p>
                  </a:txBody>
                  <a:tcPr marL="63567" marR="635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Цель: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979824"/>
          </a:xfrm>
        </p:spPr>
        <p:txBody>
          <a:bodyPr anchor="ctr"/>
          <a:lstStyle/>
          <a:p>
            <a:pPr algn="ctr"/>
            <a:r>
              <a:rPr lang="ru-RU" dirty="0" smtClean="0"/>
              <a:t>на примере архивных, документальных материалов; воспоминаний студентов-выпускников военного времени показать основные вехи-страницы истории Тарского педагогического колледжа в годы Великой Отечественной войны. 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Работа студентов с материалами </a:t>
            </a:r>
            <a:r>
              <a:rPr lang="ru-RU" sz="1800" dirty="0" smtClean="0">
                <a:solidFill>
                  <a:schemeClr val="accent1"/>
                </a:solidFill>
              </a:rPr>
              <a:t>«Воспоминания выпускников военного времени», «Письма с фронта».</a:t>
            </a:r>
            <a:br>
              <a:rPr lang="ru-RU" sz="1800" dirty="0" smtClean="0">
                <a:solidFill>
                  <a:schemeClr val="accent1"/>
                </a:solidFill>
              </a:rPr>
            </a:b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Татьяна Цыганкова\Desktop\ВОв\SDC12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669674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Альбомы</a:t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«Воспоминания выпускников военного времени»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Татьяна Цыганкова\Desktop\ВОв\SDC12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2008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Стенд  краеведческого зала </a:t>
            </a: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бпоу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типк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корп.2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:\DCIM\111SSCAM\SDC12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34481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Из писем </a:t>
            </a: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Турчук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н. г.  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«Наступит мирное время и оставшиеся в живых воздадут почести героям, павшим на поле брани, и приступят к мирному созидательному труду,  на берегах Днепра снова поднимется плотина Днепрогэса, по проводам польется ток на фабрики и заводы, … весело будут жужжать моторы и со свистом будет слетать стружка с обрабатываемых деталей.  И люди будут радоваться и наслаждаться мирной жизнью, и будут творить чудеса, все больше и больше покоряя природу. На пустынных и диких берегах Ангары вырастет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АнгароГЭС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из недр … Тунгуски сотнями вагонов польется черное золото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кам.уголь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и тысячи тысяч стволов дремучей тайги Сибири пойдут на устройство предприятий, жилищ и дворцов. И с новой силой золотистой пшеницей покроются поля»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39000" cy="8640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 документами</a:t>
            </a:r>
            <a:r>
              <a:rPr lang="ru-RU" sz="1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студентки 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 Д </a:t>
            </a: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Специальность « Дошкольное образование»  </a:t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Бородина Кристина,  Киселева Алена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DCIM\111SSCAM\SDC12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741682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8136904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i="1" dirty="0" smtClean="0"/>
              <a:t>БПОУ «ТИПК»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«</a:t>
            </a:r>
            <a:r>
              <a:rPr lang="ru-RU" b="1" i="1" dirty="0" smtClean="0"/>
              <a:t>Страницы истории Тарского педагогического колледжа</a:t>
            </a:r>
            <a:br>
              <a:rPr lang="ru-RU" b="1" i="1" dirty="0" smtClean="0"/>
            </a:br>
            <a:r>
              <a:rPr lang="ru-RU" b="1" i="1" dirty="0" smtClean="0"/>
              <a:t> в годы Великой Отечественной войны»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365104"/>
            <a:ext cx="5472608" cy="2016224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Выполнили:  студентки 1 Д гр.</a:t>
            </a:r>
          </a:p>
          <a:p>
            <a:pPr algn="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Специальность « Дошкольное образование»  </a:t>
            </a:r>
          </a:p>
          <a:p>
            <a:pPr algn="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 Бородина Кристина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                   Киселева Алена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         Научный руководитель: Цыганкова Т. В.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Задачи: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проанализировать документы по истории педагогического колледжа;</a:t>
            </a:r>
          </a:p>
          <a:p>
            <a:r>
              <a:rPr lang="ru-RU" dirty="0" smtClean="0"/>
              <a:t> исследовать материалы из архива библиотеки БПОУ «Тарского индустриально- педагогического колледжа» и архива Администрации Тарского муниципального района Омской области; </a:t>
            </a:r>
          </a:p>
          <a:p>
            <a:r>
              <a:rPr lang="ru-RU" dirty="0" smtClean="0"/>
              <a:t>внести дополнения к ранее полученным сведениям в Книгу по истории колледжа в раздел «Воспоминания выпускников военного времени», «Письма с фронта».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Довоенное фото: студенты педагогического техникума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481688" cy="364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1812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chemeClr val="accent1"/>
                </a:solidFill>
              </a:rPr>
              <a:t>Альбомы с воспоминаниями   выпускников  военного времени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Татьяна Цыганкова\Desktop\ВОв\SDC12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527" y="2205038"/>
            <a:ext cx="5668433" cy="425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128792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1929 году выделено здание, в котором училище находилось до 1971 года, это здание считалось лучшим в городе.</a:t>
            </a:r>
            <a:b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Фото учебного корпуса - ул. Луначарского</a:t>
            </a:r>
            <a:b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(Спасская) 40. </a:t>
            </a:r>
            <a:b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Современный вид.</a:t>
            </a: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6984776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84640" cy="1080120"/>
          </a:xfrm>
        </p:spPr>
        <p:txBody>
          <a:bodyPr anchor="ctr"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Из воспоминаний </a:t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Асташенко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Николая Давыдовича,</a:t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выпускника 1941 года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7239000" cy="518457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«Кроме учебных и практических занятий, кружковой работы, многим из нас приходилось в вечерние и ночные смены работать на разгрузке барж, на хлебоприёмном пункте. Работа была трудная, не для подростков в 15 -16 лет. Но что было делать?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Несмотря на большие трудности, никто из нас духом не падал и учёбу не бросал. Очень хорошо в то время работала комсомольская, профсоюзная организации. Часто проводились студенческие вечера, в зимнее время - лыжные соревнования, очень хорошо работали спортивные секции. Жизнь била ключом.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предвоенный 1940 год учителей в сельской местности не хватало.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ОкрОНО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обратился к нам, третьекурсникам, перейти на заочное обучение и поехать работать в сёла. Кроме основной работы, нужно было учиться заочно.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июне месяце 1941 года приехал я на летнюю сессию. Занятия шли своим чередом. 22 июня, как обычно, пришли на занятия. Лекцию по методике арифметики читал нам И.И. Аристов, и вдруг врывается в класс со слезами кто–то из заочников и сообщает, что началась война с фашистской Германией. Мы все сорвались с мест, но никто не знал, а что же делать дальше. В этот день занятий больше не было.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1800" dirty="0" err="1" smtClean="0">
                <a:solidFill>
                  <a:schemeClr val="accent1"/>
                </a:solidFill>
              </a:rPr>
              <a:t>Эмилия</a:t>
            </a:r>
            <a:r>
              <a:rPr lang="ru-RU" sz="1800" dirty="0" smtClean="0">
                <a:solidFill>
                  <a:schemeClr val="accent1"/>
                </a:solidFill>
              </a:rPr>
              <a:t> </a:t>
            </a:r>
            <a:r>
              <a:rPr lang="ru-RU" sz="1800" dirty="0" err="1" smtClean="0">
                <a:solidFill>
                  <a:schemeClr val="accent1"/>
                </a:solidFill>
              </a:rPr>
              <a:t>Миненкова</a:t>
            </a:r>
            <a:r>
              <a:rPr lang="ru-RU" sz="1800" dirty="0" smtClean="0">
                <a:solidFill>
                  <a:schemeClr val="accent1"/>
                </a:solidFill>
              </a:rPr>
              <a:t>,</a:t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 выпускница послевоенного времени.</a:t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«ВОЙНА»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7239000" cy="484632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Июньский день взорвался канонадой.</a:t>
            </a:r>
          </a:p>
          <a:p>
            <a:r>
              <a:rPr lang="ru-RU" b="1" dirty="0" smtClean="0"/>
              <a:t>Народ поднялся на призыв страны.</a:t>
            </a:r>
          </a:p>
          <a:p>
            <a:r>
              <a:rPr lang="ru-RU" b="1" dirty="0" smtClean="0"/>
              <a:t>Вступая в добровольные отряды, </a:t>
            </a:r>
          </a:p>
          <a:p>
            <a:r>
              <a:rPr lang="ru-RU" b="1" dirty="0" smtClean="0"/>
              <a:t>Солдаты шли дорогами войны.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Отец ушел в суровый час военный,</a:t>
            </a:r>
          </a:p>
          <a:p>
            <a:r>
              <a:rPr lang="ru-RU" b="1" dirty="0" smtClean="0"/>
              <a:t>Обнял жену, детей расцеловал.</a:t>
            </a:r>
          </a:p>
          <a:p>
            <a:r>
              <a:rPr lang="ru-RU" b="1" dirty="0" smtClean="0"/>
              <a:t>Жить без него привыкли постепенно.</a:t>
            </a:r>
          </a:p>
          <a:p>
            <a:r>
              <a:rPr lang="ru-RU" b="1" dirty="0" smtClean="0"/>
              <a:t>Дом опустел, братишка подрастал.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Над миром небо болью разверзалось,</a:t>
            </a:r>
          </a:p>
          <a:p>
            <a:r>
              <a:rPr lang="ru-RU" b="1" dirty="0" smtClean="0"/>
              <a:t>Шел смертный бой, где плавился металл.</a:t>
            </a:r>
          </a:p>
          <a:p>
            <a:r>
              <a:rPr lang="ru-RU" b="1" dirty="0" smtClean="0"/>
              <a:t>И голос </a:t>
            </a:r>
            <a:r>
              <a:rPr lang="ru-RU" b="1" dirty="0" err="1" smtClean="0"/>
              <a:t>левитановский</a:t>
            </a:r>
            <a:r>
              <a:rPr lang="ru-RU" b="1" dirty="0" smtClean="0"/>
              <a:t> устало</a:t>
            </a:r>
          </a:p>
          <a:p>
            <a:r>
              <a:rPr lang="ru-RU" b="1" dirty="0" smtClean="0"/>
              <a:t>Несметные потери сообщал.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Мать извелась в работе и тревоге,</a:t>
            </a:r>
          </a:p>
          <a:p>
            <a:r>
              <a:rPr lang="ru-RU" b="1" dirty="0" smtClean="0"/>
              <a:t>Все тяжкие дела теперь на ней.</a:t>
            </a:r>
          </a:p>
          <a:p>
            <a:r>
              <a:rPr lang="ru-RU" b="1" dirty="0" smtClean="0"/>
              <a:t>Хозяйство немудреное в подмогу,</a:t>
            </a:r>
          </a:p>
          <a:p>
            <a:r>
              <a:rPr lang="ru-RU" b="1" dirty="0" smtClean="0"/>
              <a:t>Не оставалось время для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b="0" dirty="0" smtClean="0">
                <a:solidFill>
                  <a:schemeClr val="accent1"/>
                </a:solidFill>
              </a:rPr>
              <a:t>Студенты заочного отделения с преподавателями. </a:t>
            </a:r>
            <a:endParaRPr lang="ru-RU" sz="1800" b="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9127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519</TotalTime>
  <Words>644</Words>
  <Application>Microsoft Office PowerPoint</Application>
  <PresentationFormat>Экран (4:3)</PresentationFormat>
  <Paragraphs>91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   БПОУ «ТИПК»  «Страницы истории Тарского педагогического колледжа  в годы Великой Отечественной войны» </vt:lpstr>
      <vt:lpstr>Цель:</vt:lpstr>
      <vt:lpstr>Задачи: </vt:lpstr>
      <vt:lpstr>Довоенное фото: студенты педагогического техникума</vt:lpstr>
      <vt:lpstr>  Альбомы с воспоминаниями   выпускников  военного времени</vt:lpstr>
      <vt:lpstr> В 1929 году выделено здание, в котором училище находилось до 1971 года, это здание считалось лучшим в городе. Фото учебного корпуса - ул. Луначарского  (Спасская) 40.  Современный вид.  </vt:lpstr>
      <vt:lpstr>Из воспоминаний  Асташенко Николая Давыдовича, выпускника 1941 года  </vt:lpstr>
      <vt:lpstr>Эмилия Миненкова,  выпускница послевоенного времени. «ВОЙНА»</vt:lpstr>
      <vt:lpstr>Студенты заочного отделения с преподавателями. </vt:lpstr>
      <vt:lpstr>Общеучилищная линейка</vt:lpstr>
      <vt:lpstr>Во внеурочное время студенты грузили на баржи лес, жали хлеб, вязали снопы, собирали посылки на фронт,  оказывали помощь предприятию заготзерно</vt:lpstr>
      <vt:lpstr>«А как хорошо был организован спорт!  Как здорово мы ходили на лыжах,  хотя и самодельных»</vt:lpstr>
      <vt:lpstr>Великая Отечественная Война 1941 – 1945 года принесла людям много несчастья. Ушли на фронт   преподаватели: Турчук Н.Г., Кузнецов В.М., Грибанов Т.А., Кондрацкий Х.Т., Шильников М.А., Антонов В.Я.,  рабочие: Валеев, Кащеев, Горнев, Кузьмин, Клименков, Сарин, Мохирев, Орехов, Щербинин, Резин, Гаричев.  </vt:lpstr>
      <vt:lpstr>В центре второго ряда  директор педучилища (1938-1941)   Турчук Нестор Георгиевич. </vt:lpstr>
      <vt:lpstr>Турчук нестор георгиевич В педагогическом училище работал с февраля 1935 года. В декабре 1941 года был мобилизован в действующую армию. Воевал на Северном Кавказе, на Западном фронте. 28 января 1945 года погиб в боях за город Либштадт (Германия), похоронен с воинскими почестями на северо-западной окраине этого города.   </vt:lpstr>
      <vt:lpstr>Почтовая карточка 1944 г. Турчук  Н .г. своей жене из Ташкентской области, с учебы командиров танковой роты</vt:lpstr>
      <vt:lpstr>Из писем: «Вы для меня воплощение лучшей будущей счастливой жизни, воплощение моей Великой Родины. Умирая за Родину, я умру за вас, за вашу лучшую,  будущую, счастливую жизнь»   Нестор Георгиевич Турчук </vt:lpstr>
      <vt:lpstr>Герой Советского Союза- выпускник училища  Пётр Георгиевич Косенков.  </vt:lpstr>
      <vt:lpstr>поэт Яков Горчаков, член Союза журналистов</vt:lpstr>
      <vt:lpstr>Работа студентов с материалами «Воспоминания выпускников военного времени», «Письма с фронта». </vt:lpstr>
      <vt:lpstr>Альбомы  «Воспоминания выпускников военного времени»</vt:lpstr>
      <vt:lpstr>Стенд  краеведческого зала бпоу типк, корп.2</vt:lpstr>
      <vt:lpstr>     Из писем Турчук н. г.  </vt:lpstr>
      <vt:lpstr>   работа с документами. студентки 1 Д гр  Специальность « Дошкольное образование»     Бородина Кристина,  Киселева Алена  </vt:lpstr>
      <vt:lpstr>   БПОУ «ТИПК»  «Страницы истории Тарского педагогического колледжа  в годы Великой Отечественной войны»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Страницы истории Тарского педагогического колледжа  в годы Великой Отечественной войны </dc:title>
  <dc:creator>Татьяна Цыганкова</dc:creator>
  <cp:lastModifiedBy>user</cp:lastModifiedBy>
  <cp:revision>65</cp:revision>
  <dcterms:created xsi:type="dcterms:W3CDTF">2015-03-14T04:34:51Z</dcterms:created>
  <dcterms:modified xsi:type="dcterms:W3CDTF">2015-03-16T12:05:11Z</dcterms:modified>
</cp:coreProperties>
</file>