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8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6/8/2022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27448" y="2204864"/>
            <a:ext cx="10104416" cy="1210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2100"/>
              </a:spcAft>
            </a:pPr>
            <a:r>
              <a:rPr lang="ru" sz="6600" b="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Порядок регистрации ИП</a:t>
            </a:r>
          </a:p>
          <a:p>
            <a:pPr marL="1473200" indent="0"/>
            <a:r>
              <a:rPr lang="ru" sz="2400" dirty="0">
                <a:latin typeface="Calibri"/>
              </a:rPr>
              <a:t>Правила государственной регистрации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43472" y="1772816"/>
            <a:ext cx="9369552" cy="864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3350" spc="-100" dirty="0">
                <a:latin typeface="Calibri"/>
              </a:rPr>
              <a:t>Правила государственной регистрации устанавливает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75520" y="3068960"/>
            <a:ext cx="8686800" cy="1292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432"/>
              </a:lnSpc>
            </a:pPr>
            <a:r>
              <a:rPr lang="ru" sz="3200" u="sng" dirty="0">
                <a:solidFill>
                  <a:srgbClr val="0563C1"/>
                </a:solidFill>
                <a:latin typeface="Calibri"/>
              </a:rPr>
              <a:t>Федеральный закон от 08.08.2001 № </a:t>
            </a:r>
            <a:r>
              <a:rPr lang="ru" sz="3200" u="sng" dirty="0" smtClean="0">
                <a:solidFill>
                  <a:srgbClr val="0563C1"/>
                </a:solidFill>
                <a:latin typeface="Calibri"/>
              </a:rPr>
              <a:t>129-ФЗ«О госвударственной регистрации юридических лиц и</a:t>
            </a:r>
            <a:r>
              <a:rPr lang="ru" sz="3200" dirty="0" smtClean="0">
                <a:solidFill>
                  <a:srgbClr val="0563C1"/>
                </a:solidFill>
                <a:latin typeface="Calibri"/>
              </a:rPr>
              <a:t> </a:t>
            </a:r>
            <a:r>
              <a:rPr lang="ru" sz="3200" u="sng" dirty="0" smtClean="0">
                <a:solidFill>
                  <a:srgbClr val="0563C1"/>
                </a:solidFill>
                <a:latin typeface="Calibri"/>
              </a:rPr>
              <a:t>индивидуальных </a:t>
            </a:r>
            <a:r>
              <a:rPr lang="ru" sz="3200" u="sng" dirty="0">
                <a:solidFill>
                  <a:srgbClr val="0563C1"/>
                </a:solidFill>
                <a:latin typeface="Calibri"/>
              </a:rPr>
              <a:t>предпринимателей</a:t>
            </a:r>
            <a:r>
              <a:rPr lang="ru" sz="3200" u="sng" dirty="0" smtClean="0">
                <a:solidFill>
                  <a:srgbClr val="0563C1"/>
                </a:solidFill>
                <a:latin typeface="Calibri"/>
              </a:rPr>
              <a:t>»</a:t>
            </a:r>
            <a:endParaRPr lang="ru" sz="3200" u="sng" dirty="0">
              <a:solidFill>
                <a:srgbClr val="0563C1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112" y="1628800"/>
            <a:ext cx="11887200" cy="52292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59496" y="836712"/>
            <a:ext cx="8337760" cy="7680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139700" indent="0"/>
            <a:r>
              <a:rPr lang="ru" sz="3350" spc="-100" dirty="0" smtClean="0">
                <a:solidFill>
                  <a:srgbClr val="002060"/>
                </a:solidFill>
                <a:latin typeface="Calibri"/>
              </a:rPr>
              <a:t>Регистрация </a:t>
            </a:r>
            <a:r>
              <a:rPr lang="ru" sz="3350" spc="-100" dirty="0">
                <a:solidFill>
                  <a:srgbClr val="002060"/>
                </a:solidFill>
                <a:latin typeface="Calibri"/>
              </a:rPr>
              <a:t>ИП - пошаговая инструкция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384" y="1886712"/>
            <a:ext cx="11085576" cy="49712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99456" y="1052736"/>
            <a:ext cx="7034784" cy="35052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3350" spc="-100" dirty="0">
                <a:solidFill>
                  <a:srgbClr val="002060"/>
                </a:solidFill>
                <a:latin typeface="Calibri"/>
              </a:rPr>
              <a:t>Регистрация ИП - пошаговая инструкция: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9456" y="1772816"/>
            <a:ext cx="9696195" cy="483258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03512" y="1052736"/>
            <a:ext cx="6925056" cy="35356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r"/>
            <a:r>
              <a:rPr lang="ru" sz="3350" spc="-100" dirty="0">
                <a:solidFill>
                  <a:srgbClr val="002060"/>
                </a:solidFill>
                <a:latin typeface="Calibri"/>
              </a:rPr>
              <a:t>Регистрация ИП - пошаговая инструкция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2438400"/>
            <a:ext cx="10399776" cy="441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71464" y="1052736"/>
            <a:ext cx="7065264" cy="7680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139700" indent="0"/>
            <a:r>
              <a:rPr lang="ru" sz="3350" spc="-100" dirty="0" smtClean="0">
                <a:solidFill>
                  <a:srgbClr val="002060"/>
                </a:solidFill>
                <a:latin typeface="Calibri"/>
              </a:rPr>
              <a:t>Регистрация </a:t>
            </a:r>
            <a:r>
              <a:rPr lang="ru" sz="3350" spc="-100" dirty="0">
                <a:solidFill>
                  <a:srgbClr val="002060"/>
                </a:solidFill>
                <a:latin typeface="Calibri"/>
              </a:rPr>
              <a:t>ИП - пошаговая инструкция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45</Words>
  <Application>Microsoft Office PowerPoint</Application>
  <PresentationFormat>Произвольный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</cp:revision>
  <dcterms:modified xsi:type="dcterms:W3CDTF">2022-06-08T04:28:24Z</dcterms:modified>
</cp:coreProperties>
</file>