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1" r:id="rId6"/>
    <p:sldId id="260" r:id="rId7"/>
    <p:sldId id="268" r:id="rId8"/>
    <p:sldId id="261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CA963B-E331-4B44-AFC3-CF5F9A6AE31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006722-FBD0-4BB4-A914-370E8300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49F9-48C2-42A9-A937-FE167521BB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8441-5BB2-4E48-9104-F43CCD159A8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EA95-3527-40A6-AC73-933B3723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6D64-A909-451E-969B-6BDDD4F492E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2E2B-CA95-4882-950F-773998DA2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8937-66BE-4DED-A944-382ABDA81BB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6C8A-E0A7-4957-96DC-598004B96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93C4-6333-4942-BC9B-169BAE27F78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9FBA-1FCE-491D-A468-4EE4D8264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BF23-DFEE-4E0A-808C-D1B9B8EB339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ECAD-1B9C-428F-9A76-95824CE76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B46B-A248-4B8B-BA68-3B0ADD21B861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922F-80F9-403B-8E86-E118BF208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E6BB-07C1-443F-96BE-4526568B1A8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33A9-387B-4B2E-BA9A-843052991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13CE-A0F1-43F9-991C-45E66080592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0C57-2EF5-409F-A282-D6FEEB0FC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790F-68A3-4A3E-8A68-119F06EAA50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5E6D-AC44-435A-ACF6-8F373C95F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D8CF-DC86-44CC-AC34-32149E846B3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FD93-B06A-48BE-9AAA-2FEFA3C4F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43E7-898A-4E1B-9338-B6DC520D656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2208-DCD2-4B49-899F-A835628BE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A7EC27-2E77-47EF-822D-EB04F3122BA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5F2CC-8E29-4FF1-BBF7-F865F157F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58" r:id="rId2"/>
    <p:sldLayoutId id="2147484257" r:id="rId3"/>
    <p:sldLayoutId id="2147484256" r:id="rId4"/>
    <p:sldLayoutId id="2147484255" r:id="rId5"/>
    <p:sldLayoutId id="2147484254" r:id="rId6"/>
    <p:sldLayoutId id="2147484253" r:id="rId7"/>
    <p:sldLayoutId id="2147484252" r:id="rId8"/>
    <p:sldLayoutId id="2147484251" r:id="rId9"/>
    <p:sldLayoutId id="2147484250" r:id="rId10"/>
    <p:sldLayoutId id="21474842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412288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714375" y="476250"/>
            <a:ext cx="7772400" cy="360045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b="1" smtClean="0"/>
              <a:t>Тарчане - Герои Советского Союза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0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6143625" cy="1638300"/>
          </a:xfrm>
        </p:spPr>
        <p:txBody>
          <a:bodyPr/>
          <a:lstStyle/>
          <a:p>
            <a:pPr algn="ctr" eaLnBrk="1" hangingPunct="1"/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Василий Иванович ВАСИЛЬЕВ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smtClean="0"/>
              <a:t>25 марта 1922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smtClean="0"/>
              <a:t>29 августа 1980)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" name="Рисунок 6" descr="VasilevVasiliyIvan_GSS.JPG"/>
          <p:cNvPicPr>
            <a:picLocks noGrp="1"/>
          </p:cNvPicPr>
          <p:nvPr>
            <p:ph type="pic" idx="1"/>
          </p:nvPr>
        </p:nvPicPr>
        <p:blipFill>
          <a:blip r:embed="rId3"/>
          <a:srcRect t="23000" b="23000"/>
          <a:stretch>
            <a:fillRect/>
          </a:stretch>
        </p:blipFill>
        <p:spPr>
          <a:xfrm>
            <a:off x="2916238" y="1916113"/>
            <a:ext cx="4572000" cy="421481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14313" y="1857375"/>
            <a:ext cx="2270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Награжден орденом Ленина, тремя орденами Красной Звезды, орденом Отечественной войны 1 степени и многими медалями. 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715125" cy="16383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Евстафьев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(1 апреля 1925 - 20 июня 1965)</a:t>
            </a:r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евстафьев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714625" y="1857375"/>
            <a:ext cx="4429125" cy="4686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14313" y="1785938"/>
            <a:ext cx="25003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1944 году при форсировании Дуная совершил подвиг, за который ему было присвоено звание Героя Советского Союза. Награжден орденом Ленина, несколькими медалями.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14500" y="357188"/>
            <a:ext cx="6357938" cy="1071562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Семен Павлович ЗОЛОТАРЕВ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(10 февраля 1914  - 16 мая 1993 )</a:t>
            </a:r>
          </a:p>
        </p:txBody>
      </p:sp>
      <p:pic>
        <p:nvPicPr>
          <p:cNvPr id="7" name="Рисунок 6" descr="Золотарёв_Семён_Павлович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71813" y="1500188"/>
            <a:ext cx="3714750" cy="50038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14313" y="1500188"/>
            <a:ext cx="2786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Награжден орденом Ленина, тремя орденами Красного Знамени, орденом Александра Невского, Отечественной войны 1 степени, Красной Звезды.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57313" y="500063"/>
            <a:ext cx="6415087" cy="1071562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Памятник Герою Советского Союза – Золотарёву Семену Павловичу.</a:t>
            </a:r>
          </a:p>
        </p:txBody>
      </p:sp>
      <p:pic>
        <p:nvPicPr>
          <p:cNvPr id="21507" name="Picture 2" descr="H:\ZolotarevSPMon_Od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643063"/>
            <a:ext cx="35893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28750" y="500063"/>
            <a:ext cx="5786438" cy="120967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Петр Георгиевич КОСЕНКОВ 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(24 марта 1923  - июнь 1974 )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сенков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28938" y="1500188"/>
            <a:ext cx="2941637" cy="48577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14313" y="1500188"/>
            <a:ext cx="2643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Награжден орденами Ленина, Красной Звезды, Октябрьской революции и несколькими медалями. 21 марта 1945 года ему призвано звание Героя Советского Союза.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571500"/>
            <a:ext cx="6415087" cy="1571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Мемориальная доска Петру Георгиевичу Косенкову на здании индустриально-педагогического колледжа.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:\SAM_0252.JPG"/>
          <p:cNvPicPr>
            <a:picLocks noChangeAspect="1" noChangeArrowheads="1"/>
          </p:cNvPicPr>
          <p:nvPr/>
        </p:nvPicPr>
        <p:blipFill>
          <a:blip r:embed="rId3"/>
          <a:srcRect t="16367" r="49879"/>
          <a:stretch>
            <a:fillRect/>
          </a:stretch>
        </p:blipFill>
        <p:spPr bwMode="auto">
          <a:xfrm>
            <a:off x="2214563" y="2214563"/>
            <a:ext cx="44291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643063" y="500063"/>
            <a:ext cx="5700712" cy="106680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Михаил Михайлович КУЗЬМИН (5 марта 1918  - 1998)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узьмин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500313" y="1643063"/>
            <a:ext cx="3786187" cy="46831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14313" y="1643063"/>
            <a:ext cx="2143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Награжден орденами Ленина, «Знак Почета», несколькими медалями. 20 декабря 1943 года присвоено звание Героя Советского Союза.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1563" y="714375"/>
            <a:ext cx="7351712" cy="56673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Из воспоминаний  Михаила Михайловича Кузьмина: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14313" y="1785938"/>
            <a:ext cx="871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«14 октября 1943 года гитлеровцы пытались вернуть потерянные позиции. Мы были на правом берегу, когда немцы обнаружили нас. В стане начался переполох. Гитлеровцы не знали, откуда несутся наступают основные силы, так как Днепр мы форсировали сразу в трех местах. Едва успели закончить  рытье огневой позиции и маскировку ее, начался рассвет. Товарищи легли отдохнуть, мы с Гирщиком заняли места у орудия. Смотрю, правее меня движутся фашистские танки. Я сосчитал, их было более 40. Начался бой».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231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  Тарчане - Герои Советского Союза </vt:lpstr>
      <vt:lpstr>Василий Иванович ВАСИЛЬЕВ  (25 марта 1922 - 29 августа 1980)  </vt:lpstr>
      <vt:lpstr>Николай Александрович Евстафьев  (1 апреля 1925 - 20 июня 1965)  </vt:lpstr>
      <vt:lpstr>Семен Павлович ЗОЛОТАРЕВ  (10 февраля 1914  - 16 мая 1993 )</vt:lpstr>
      <vt:lpstr>Памятник Герою Советского Союза – Золотарёву Семену Павловичу.</vt:lpstr>
      <vt:lpstr>Петр Георгиевич КОСЕНКОВ   (24 марта 1923  - июнь 1974 ) </vt:lpstr>
      <vt:lpstr>Мемориальная доска Петру Георгиевичу Косенкову на здании индустриально-педагогического колледжа.</vt:lpstr>
      <vt:lpstr>Михаил Михайлович КУЗЬМИН (5 марта 1918  - 1998) </vt:lpstr>
      <vt:lpstr>Из воспоминаний  Михаила Михайловича Кузьмина: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Тарчане - Герои Советского Союза</dc:title>
  <dc:creator>User</dc:creator>
  <cp:lastModifiedBy>1</cp:lastModifiedBy>
  <cp:revision>49</cp:revision>
  <dcterms:created xsi:type="dcterms:W3CDTF">2015-03-14T07:01:34Z</dcterms:created>
  <dcterms:modified xsi:type="dcterms:W3CDTF">2015-04-15T07:49:40Z</dcterms:modified>
</cp:coreProperties>
</file>